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712" y="-9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C2795-2C5A-4A94-9E99-5A9E0F5B4189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BEB1-BF04-4A74-943C-1C9AE5B97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6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 기획</a:t>
            </a:r>
            <a:r>
              <a:rPr lang="ja-JP" altLang="en-US" dirty="0" smtClean="0"/>
              <a:t>・</a:t>
            </a:r>
            <a:r>
              <a:rPr lang="ko-KR" altLang="en-US" dirty="0" smtClean="0"/>
              <a:t>구상을 하게 된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수업과제 접목 시 무엇을 할 수 있을까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아이템선정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도미노피자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4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8053" y="168944"/>
            <a:ext cx="8756434" cy="6500416"/>
            <a:chOff x="208053" y="168944"/>
            <a:chExt cx="8756434" cy="6500416"/>
          </a:xfrm>
        </p:grpSpPr>
        <p:sp>
          <p:nvSpPr>
            <p:cNvPr id="4" name="직사각형 3"/>
            <p:cNvSpPr/>
            <p:nvPr/>
          </p:nvSpPr>
          <p:spPr>
            <a:xfrm>
              <a:off x="208053" y="168944"/>
              <a:ext cx="2707764" cy="6500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536" y="332656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트리뷰</a:t>
              </a:r>
              <a:endParaRPr lang="ko-KR" altLang="en-US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15816" y="168944"/>
              <a:ext cx="6048671" cy="426816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15817" y="4437112"/>
              <a:ext cx="3751606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7423" y="4437112"/>
              <a:ext cx="2297064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2" y="332656"/>
              <a:ext cx="18004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데이터그리드뷰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59832" y="4581128"/>
              <a:ext cx="1882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쿼리문</a:t>
              </a:r>
              <a:r>
                <a:rPr lang="ko-KR" altLang="en-US" b="1" dirty="0" smtClean="0"/>
                <a:t> 자동작성</a:t>
              </a:r>
              <a:endParaRPr lang="ko-KR" alt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5536" y="836712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5536" y="2474821"/>
              <a:ext cx="11079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5536" y="4207537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4117" y="1340768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117" y="1902082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4117" y="3034659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117" y="3556858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4116" y="4765794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116" y="5272907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611560" y="1206044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11560" y="2844153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11560" y="4576869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endCxn id="28" idx="1"/>
            </p:cNvCxnSpPr>
            <p:nvPr/>
          </p:nvCxnSpPr>
          <p:spPr>
            <a:xfrm>
              <a:off x="611560" y="152543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11560" y="208432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1560" y="321932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1560" y="371484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11560" y="4938257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11560" y="5457573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5088756" y="244106"/>
              <a:ext cx="3764756" cy="444706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sz="2000" b="1" dirty="0" smtClean="0">
                  <a:solidFill>
                    <a:schemeClr val="tx1"/>
                  </a:solidFill>
                </a:rPr>
                <a:t>학습 및 실습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1 DB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구축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(MSSQL,ORACLE)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ID,PW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권한설정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방화벽설정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PORT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2 SQL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응용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DDL 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정의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   CREATE, DROP, ALTER, TRUNCATE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DML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조작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SELECT, INSERT, UPDATE, DELETE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DCL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제어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GRANT, REVOKE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3 C#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연결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참조추가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NuGet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패키지 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using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구문 추가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04248" y="4581128"/>
              <a:ext cx="9557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LOG </a:t>
              </a:r>
              <a:r>
                <a:rPr lang="ko-KR" altLang="en-US" b="1" dirty="0" smtClean="0"/>
                <a:t>창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218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2114" y="3140968"/>
            <a:ext cx="1453752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응용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51720" y="4230960"/>
            <a:ext cx="7981268" cy="1944216"/>
            <a:chOff x="251520" y="4293096"/>
            <a:chExt cx="7981268" cy="1944216"/>
          </a:xfrm>
        </p:grpSpPr>
        <p:sp>
          <p:nvSpPr>
            <p:cNvPr id="8" name="직사각형 7"/>
            <p:cNvSpPr/>
            <p:nvPr/>
          </p:nvSpPr>
          <p:spPr>
            <a:xfrm>
              <a:off x="251520" y="4653136"/>
              <a:ext cx="1296144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영수증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520" y="4293096"/>
              <a:ext cx="7981268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OUTPUT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4653136"/>
              <a:ext cx="172819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점원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주문표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메뉴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작업순서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75856" y="4653136"/>
              <a:ext cx="171657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재고관리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 smtClean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재료자동주문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92428" y="4653136"/>
              <a:ext cx="3240360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본사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매출분석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ex: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매출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순수익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마켓팅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이벤트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ex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시간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계절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요일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지역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날씨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758156" y="4456856"/>
            <a:ext cx="1944216" cy="1368152"/>
            <a:chOff x="208053" y="2060848"/>
            <a:chExt cx="1944216" cy="1368152"/>
          </a:xfrm>
        </p:grpSpPr>
        <p:sp>
          <p:nvSpPr>
            <p:cNvPr id="7" name="직사각형 6"/>
            <p:cNvSpPr/>
            <p:nvPr/>
          </p:nvSpPr>
          <p:spPr>
            <a:xfrm>
              <a:off x="208053" y="2420888"/>
              <a:ext cx="1944216" cy="1008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8053" y="2060848"/>
              <a:ext cx="1944216" cy="3600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1402084" y="4600872"/>
            <a:ext cx="504056" cy="1080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68" y="243622"/>
            <a:ext cx="3514039" cy="260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56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2" y="3683645"/>
            <a:ext cx="5204763" cy="2985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58403" y="263691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구현 시 화면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6554" y="2631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용도별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863" y="21328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테이블 구상도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엑셀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88058" y="1628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03021" y="249289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분석자료 그래프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" y="91566"/>
            <a:ext cx="6900660" cy="13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80" y="-1637958"/>
            <a:ext cx="10975018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3860" y="-1436371"/>
            <a:ext cx="9954440" cy="287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1428" y="4932114"/>
            <a:ext cx="7502008" cy="236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920" y="3315043"/>
            <a:ext cx="64205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7752" y="1511823"/>
            <a:ext cx="11028332" cy="169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4343668" y="1628800"/>
            <a:ext cx="2941599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-134683" y="2132856"/>
            <a:ext cx="252954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5400000">
            <a:off x="3256800" y="2820871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15" y="3966360"/>
            <a:ext cx="7170420" cy="329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오른쪽 화살표 43"/>
          <p:cNvSpPr/>
          <p:nvPr/>
        </p:nvSpPr>
        <p:spPr>
          <a:xfrm rot="3768571">
            <a:off x="6435036" y="3046067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961391" y="-1436371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유저정보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961391" y="151182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영수증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61391" y="331504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회원관리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본사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961391" y="4932114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결제수단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3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506" y="47667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후기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느낀점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720" y="2653755"/>
            <a:ext cx="3437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윤철희씨 경험담을 이해함</a:t>
            </a:r>
            <a:endParaRPr lang="en-US" altLang="ko-KR" dirty="0" smtClean="0"/>
          </a:p>
          <a:p>
            <a:r>
              <a:rPr lang="ko-KR" altLang="en-US" dirty="0" smtClean="0"/>
              <a:t>팀장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UI/UX 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개발자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</a:t>
            </a:r>
            <a:r>
              <a:rPr lang="ko-KR" altLang="en-US" dirty="0" smtClean="0"/>
              <a:t>코드구현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 1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웹</a:t>
            </a:r>
            <a:r>
              <a:rPr lang="ja-JP" altLang="en-US" dirty="0" smtClean="0"/>
              <a:t>・</a:t>
            </a:r>
            <a:r>
              <a:rPr lang="ko-KR" altLang="en-US" dirty="0" smtClean="0"/>
              <a:t>어플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1721" y="1288581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취업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사업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구현은 아니더라도</a:t>
            </a:r>
            <a:endParaRPr lang="en-US" altLang="ko-KR" dirty="0" smtClean="0"/>
          </a:p>
          <a:p>
            <a:r>
              <a:rPr lang="ko-KR" altLang="en-US" dirty="0" smtClean="0"/>
              <a:t>구상</a:t>
            </a:r>
            <a:r>
              <a:rPr lang="ja-JP" altLang="en-US" dirty="0"/>
              <a:t> </a:t>
            </a:r>
            <a:r>
              <a:rPr lang="en-US" altLang="ja-JP" dirty="0" smtClean="0"/>
              <a:t>and </a:t>
            </a:r>
            <a:r>
              <a:rPr lang="ko-KR" altLang="en-US" dirty="0" smtClean="0"/>
              <a:t>책</a:t>
            </a:r>
            <a:r>
              <a:rPr lang="en-US" altLang="ko-KR" dirty="0" smtClean="0"/>
              <a:t>1</a:t>
            </a:r>
            <a:r>
              <a:rPr lang="ko-KR" altLang="en-US" dirty="0" smtClean="0"/>
              <a:t>권은</a:t>
            </a:r>
            <a:endParaRPr lang="en-US" altLang="ko-KR" dirty="0" smtClean="0"/>
          </a:p>
          <a:p>
            <a:r>
              <a:rPr lang="ko-KR" altLang="en-US" dirty="0" smtClean="0"/>
              <a:t>정독하면 좋을 듯 하다</a:t>
            </a:r>
            <a:r>
              <a:rPr lang="en-US" altLang="ja-JP" dirty="0" smtClean="0"/>
              <a:t> </a:t>
            </a:r>
            <a:endParaRPr lang="ko-KR" altLang="en-US" dirty="0"/>
          </a:p>
        </p:txBody>
      </p:sp>
      <p:pic>
        <p:nvPicPr>
          <p:cNvPr id="2050" name="Picture 2" descr="데이터베이스시스템 - 에브리타임 책방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20860"/>
          <a:stretch/>
        </p:blipFill>
        <p:spPr bwMode="auto">
          <a:xfrm>
            <a:off x="5652120" y="1556792"/>
            <a:ext cx="3291840" cy="44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01308" y="112474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쩌리짱 추천서적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79512" y="1268760"/>
            <a:ext cx="18822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데이터 축척</a:t>
            </a:r>
            <a:endParaRPr lang="en-US" altLang="ko-KR" dirty="0" smtClean="0"/>
          </a:p>
          <a:p>
            <a:r>
              <a:rPr lang="ko-KR" altLang="en-US" dirty="0" smtClean="0"/>
              <a:t>테이블 상관관계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PK, FK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조건검색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연산결과</a:t>
            </a:r>
            <a:endParaRPr lang="en-US" altLang="ko-KR" dirty="0" smtClean="0"/>
          </a:p>
          <a:p>
            <a:r>
              <a:rPr lang="ko-KR" altLang="en-US" dirty="0" smtClean="0"/>
              <a:t>외부연동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용도별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부서별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고객</a:t>
            </a:r>
            <a:endParaRPr lang="en-US" altLang="ko-KR" dirty="0" smtClean="0"/>
          </a:p>
          <a:p>
            <a:r>
              <a:rPr lang="ko-KR" altLang="en-US" dirty="0" smtClean="0"/>
              <a:t>데이터 분석</a:t>
            </a:r>
            <a:endParaRPr lang="en-US" altLang="ko-KR" dirty="0" smtClean="0"/>
          </a:p>
          <a:p>
            <a:r>
              <a:rPr lang="ko-KR" altLang="en-US" dirty="0" smtClean="0"/>
              <a:t>서버의 필요성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9512" y="4725144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스마트팩토리 접목</a:t>
            </a:r>
            <a:endParaRPr lang="en-US" altLang="ko-KR" dirty="0" smtClean="0"/>
          </a:p>
          <a:p>
            <a:r>
              <a:rPr lang="ko-KR" altLang="en-US" dirty="0" smtClean="0"/>
              <a:t>도미노피자보단 쉬울 것이다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763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307</Words>
  <Application>Microsoft Office PowerPoint</Application>
  <PresentationFormat>화면 슬라이드 쇼(4:3)</PresentationFormat>
  <Paragraphs>95</Paragraphs>
  <Slides>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KSW</cp:lastModifiedBy>
  <cp:revision>22</cp:revision>
  <dcterms:created xsi:type="dcterms:W3CDTF">2006-10-05T04:04:58Z</dcterms:created>
  <dcterms:modified xsi:type="dcterms:W3CDTF">2020-09-09T20:02:18Z</dcterms:modified>
</cp:coreProperties>
</file>